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A669-09EE-4F77-A885-BF0CB070925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C6-8959-4E45-8AA1-72ADEB7D9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A669-09EE-4F77-A885-BF0CB070925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C6-8959-4E45-8AA1-72ADEB7D9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A669-09EE-4F77-A885-BF0CB070925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C6-8959-4E45-8AA1-72ADEB7D9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A669-09EE-4F77-A885-BF0CB070925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C6-8959-4E45-8AA1-72ADEB7D9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A669-09EE-4F77-A885-BF0CB070925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C6-8959-4E45-8AA1-72ADEB7D9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A669-09EE-4F77-A885-BF0CB070925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C6-8959-4E45-8AA1-72ADEB7D9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A669-09EE-4F77-A885-BF0CB070925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C6-8959-4E45-8AA1-72ADEB7D9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A669-09EE-4F77-A885-BF0CB070925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C6-8959-4E45-8AA1-72ADEB7D9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A669-09EE-4F77-A885-BF0CB070925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C6-8959-4E45-8AA1-72ADEB7D9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A669-09EE-4F77-A885-BF0CB070925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C6-8959-4E45-8AA1-72ADEB7D9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A669-09EE-4F77-A885-BF0CB070925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C6-8959-4E45-8AA1-72ADEB7D9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AA669-09EE-4F77-A885-BF0CB070925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E8EC6-8959-4E45-8AA1-72ADEB7D9A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iango.org/CapacityBuilding/ADBRETA/PIANGOADBRETA6319_RegCSOWshop_4-policyFormandAnalysis.pdf" TargetMode="External"/><Relationship Id="rId2" Type="http://schemas.openxmlformats.org/officeDocument/2006/relationships/hyperlink" Target="http://www.slideshare.net/Henclarke/policy-formulation-and-processes-6271793?from_search=19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oecd.org/governance/public-innovation/2384040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Policy Formulation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Hira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Saeed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Eight stages in policy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8. Evaluation</a:t>
            </a:r>
          </a:p>
          <a:p>
            <a:pPr>
              <a:buNone/>
            </a:pPr>
            <a:endParaRPr lang="en-US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Policy evaluation is the last step in the policy formulation process. It may ask deep and wide ranging questions, such as: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Was the problem correctly identified, or was the correct problem identified?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Were any important aspects overlooked?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Were any important data left out the analysis? Did the influence the analysis?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Were recommendations properly implemented?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policy having the desired effect?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 there any needs for modification, change, or re-design? What should be done differently next time?</a:t>
            </a:r>
          </a:p>
          <a:p>
            <a:pPr marL="571500" indent="-5715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policies fail to have the intended effects, it is usually due to one of two types of failure: theory failure, or program failure.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09600"/>
            <a:ext cx="84582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Refrences</a:t>
            </a:r>
            <a:endParaRPr lang="en-US" sz="3600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u="sng" dirty="0">
              <a:hlinkClick r:id="rId2"/>
            </a:endParaRPr>
          </a:p>
          <a:p>
            <a:r>
              <a:rPr lang="en-US" sz="2400" u="sng" dirty="0" smtClean="0">
                <a:hlinkClick r:id="rId2"/>
              </a:rPr>
              <a:t>http://www.slideshare.net/Henclarke/policy-formulation-and-processes-6271793?from_search=19</a:t>
            </a:r>
            <a:endParaRPr lang="en-US" sz="2400" u="sng" dirty="0" smtClean="0"/>
          </a:p>
          <a:p>
            <a:endParaRPr lang="en-US" sz="2400" u="sng" dirty="0"/>
          </a:p>
          <a:p>
            <a:r>
              <a:rPr lang="en-US" sz="2400" u="sng" dirty="0" smtClean="0">
                <a:hlinkClick r:id="rId3"/>
              </a:rPr>
              <a:t>http://piango.org/CapacityBuilding/ADBRETA/PIANGOADBRETA6319_RegCSOWshop_4-policyFormandAnalysis.pdf</a:t>
            </a:r>
            <a:endParaRPr lang="en-US" sz="2400" u="sng" dirty="0" smtClean="0"/>
          </a:p>
          <a:p>
            <a:endParaRPr lang="en-US" sz="2400" u="sng" dirty="0"/>
          </a:p>
          <a:p>
            <a:r>
              <a:rPr lang="en-US" sz="2400" u="sng" dirty="0" smtClean="0">
                <a:hlinkClick r:id="rId4"/>
              </a:rPr>
              <a:t>http://www.oecd.org/governance/public-innovation/2384040.pdf</a:t>
            </a:r>
            <a:endParaRPr lang="en-US" sz="2400" u="sng" dirty="0" smtClean="0"/>
          </a:p>
          <a:p>
            <a:endParaRPr lang="en-US" u="sng" dirty="0"/>
          </a:p>
          <a:p>
            <a:endParaRPr lang="en-US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 is Policy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2578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“Whatever governments choose to do or not to do” Thomas Dye (1987)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“purposive course of action or inaction undertaken by an actor or a set of actors in dealing with a problem or matter of concern” Anderson (1994)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Policy is a formal documented statement of intentions and sets of actions of an organization/ authority to either remove certain deficiencies or improve the conditions in any particular area of concern/ interest such as housing shortage, food crises, water contamination, growing poverty etc.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228601"/>
            <a:ext cx="85344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Eight Stages in Policy Formulation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914400"/>
            <a:ext cx="8686800" cy="571500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Identification of the Problem or Issue.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state the problem meaningfully:</a:t>
            </a:r>
          </a:p>
          <a:p>
            <a:pPr marL="514350" indent="-51435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Determine the magnitude and extent of the problem</a:t>
            </a:r>
          </a:p>
          <a:p>
            <a:pPr marL="514350" indent="-51435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Eliminate the irrelevant material and ambiguity</a:t>
            </a:r>
          </a:p>
          <a:p>
            <a:pPr marL="514350" indent="-51435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Question the accepted thinking about the problem</a:t>
            </a:r>
          </a:p>
          <a:p>
            <a:pPr marL="514350" indent="-51435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Question initial formulations of the problem</a:t>
            </a:r>
          </a:p>
          <a:p>
            <a:pPr marL="514350" indent="-51435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Locate similar policy analysis and relevant source of data</a:t>
            </a:r>
          </a:p>
          <a:p>
            <a:pPr marL="514350" indent="-51435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Clarify objectives</a:t>
            </a:r>
          </a:p>
          <a:p>
            <a:pPr marL="514350" indent="-51435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Resolve conflicting goals</a:t>
            </a:r>
          </a:p>
          <a:p>
            <a:pPr marL="514350" indent="-51435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Focus on the central and critical factors</a:t>
            </a:r>
          </a:p>
          <a:p>
            <a:pPr marL="514350" indent="-51435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Identify who is concerned, why and power of concerned parties </a:t>
            </a:r>
          </a:p>
          <a:p>
            <a:pPr marL="514350" indent="-51435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Make a quick estimate of resources required to deal with the problem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Eight Stages in Policy Formulation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2. Analysis of the Problem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first thing the policy analyst must do is to ask: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Does a problem exist?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Can anything be done about it?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Does the client have the power?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If the answer are no, then there is no point in doing a policy analysis.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Eight stages in policy formulation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3. Informing the public about the problem</a:t>
            </a:r>
          </a:p>
          <a:p>
            <a:pPr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- policies must be soundly based on adequately evaluated facts and experiences. Persons affected by policy especially clientele groups should be involved in the process…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Eight stages in policy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4. Development of policy goals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policy is a deliberate and carefully decision that provides guidance for addressing selected public concerns.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olicy development can be seen, then, as a decision making process that helps address identified goals, problems or concerns.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its core, policy development entails the selection of a destination or desired objectives.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Eight stages in policy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5. Building of public support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building public support, government must ensure that: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- Information is complete, objective, reliable, relevant and easy to find and understand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- Consultation has clear goals and rules defining the limits of the exercise and government’s obligation to account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its use,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Eight stages in policy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6. Legislation of Policy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Policy adoption can be influenced the same factors that affect the composition of policy agendas: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lobbying efforts of significant interest group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Crises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Public attention brought by the media.</a:t>
            </a:r>
          </a:p>
          <a:p>
            <a:pPr marL="514350" indent="-51435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Governors and mayors can adopt policies to bring about change on the state or local level.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Eight stages in policy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7. Implementation</a:t>
            </a:r>
          </a:p>
          <a:p>
            <a:pPr>
              <a:buNone/>
            </a:pPr>
            <a:endParaRPr lang="en-U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How policies are implemented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involves putting adopted policies into effect. Successful implementation is dependent upon three elements.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Policies must be past down from the president or state and local government officials to the appropriate agency within the government bureaucracy.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Effective policy implementation is clear interpretation.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Dedication of resources to implement the policy under the first element must be joined with coordination of the policy with ongoing operations.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502</Words>
  <Application>Microsoft Office PowerPoint</Application>
  <PresentationFormat>On-screen Show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Policy Formulation</vt:lpstr>
      <vt:lpstr>What is Policy</vt:lpstr>
      <vt:lpstr>Eight Stages in Policy Formulation</vt:lpstr>
      <vt:lpstr>Eight Stages in Policy Formulation</vt:lpstr>
      <vt:lpstr>Eight stages in policy formulation</vt:lpstr>
      <vt:lpstr>Eight stages in policy formulation</vt:lpstr>
      <vt:lpstr>Eight stages in policy formulation</vt:lpstr>
      <vt:lpstr>Eight stages in policy formulation</vt:lpstr>
      <vt:lpstr>Eight stages in policy formulation</vt:lpstr>
      <vt:lpstr>Eight stages in policy formulation</vt:lpstr>
      <vt:lpstr>Slide 11</vt:lpstr>
    </vt:vector>
  </TitlesOfParts>
  <Company>by adguard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Policy Formulation</dc:title>
  <dc:creator>ApnaITcenter</dc:creator>
  <cp:lastModifiedBy>ApnaITcenter</cp:lastModifiedBy>
  <cp:revision>13</cp:revision>
  <dcterms:created xsi:type="dcterms:W3CDTF">2020-04-01T16:44:43Z</dcterms:created>
  <dcterms:modified xsi:type="dcterms:W3CDTF">2020-04-01T19:01:18Z</dcterms:modified>
</cp:coreProperties>
</file>